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7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AF953-20A9-43CE-A508-40568E6E7B9A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94631-4BB9-4C7E-A3CC-01301BD36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2E667-47DC-4F01-8724-41505663BB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23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2E667-47DC-4F01-8724-41505663BB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3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2E667-47DC-4F01-8724-41505663BB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4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2E667-47DC-4F01-8724-41505663BB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89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2E667-47DC-4F01-8724-41505663BB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25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2E667-47DC-4F01-8724-41505663BB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1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2E667-47DC-4F01-8724-41505663BB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2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2E667-47DC-4F01-8724-41505663BB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9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2E667-47DC-4F01-8724-41505663BB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39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2E667-47DC-4F01-8724-41505663BB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4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 descr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5149" y="3357562"/>
            <a:ext cx="1375748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80430" y="1321594"/>
            <a:ext cx="8322469" cy="1830586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5625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0430" y="3759399"/>
            <a:ext cx="8322469" cy="1303734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16648" y="6325329"/>
            <a:ext cx="291747" cy="29738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23400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39862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7859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8906-BAE0-4BC2-AACB-8C2E6663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0CB7-A183-487E-967E-1AC6B4B81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1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8906-BAE0-4BC2-AACB-8C2E6663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0CB7-A183-487E-967E-1AC6B4B81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7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8906-BAE0-4BC2-AACB-8C2E6663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0CB7-A183-487E-967E-1AC6B4B81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0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8906-BAE0-4BC2-AACB-8C2E6663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0CB7-A183-487E-967E-1AC6B4B81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91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8906-BAE0-4BC2-AACB-8C2E6663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0CB7-A183-487E-967E-1AC6B4B81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46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8906-BAE0-4BC2-AACB-8C2E6663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0CB7-A183-487E-967E-1AC6B4B81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64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8906-BAE0-4BC2-AACB-8C2E6663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0CB7-A183-487E-967E-1AC6B4B81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07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8906-BAE0-4BC2-AACB-8C2E6663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0CB7-A183-487E-967E-1AC6B4B81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5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08150108_3243x2163.jpeg"/>
          <p:cNvSpPr>
            <a:spLocks noGrp="1"/>
          </p:cNvSpPr>
          <p:nvPr>
            <p:ph type="pic" idx="13"/>
          </p:nvPr>
        </p:nvSpPr>
        <p:spPr>
          <a:xfrm>
            <a:off x="526851" y="571500"/>
            <a:ext cx="8072438" cy="437554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535781" y="4947047"/>
            <a:ext cx="8072438" cy="94654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781" y="5893594"/>
            <a:ext cx="8072438" cy="6697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531" i="1"/>
            </a:lvl1pPr>
            <a:lvl2pPr marL="0" indent="0" algn="ctr">
              <a:spcBef>
                <a:spcPts val="0"/>
              </a:spcBef>
              <a:buSzTx/>
              <a:buNone/>
              <a:defRPr sz="2531" i="1"/>
            </a:lvl2pPr>
            <a:lvl3pPr marL="0" indent="0" algn="ctr">
              <a:spcBef>
                <a:spcPts val="0"/>
              </a:spcBef>
              <a:buSzTx/>
              <a:buNone/>
              <a:defRPr sz="2531" i="1"/>
            </a:lvl3pPr>
            <a:lvl4pPr marL="0" indent="0" algn="ctr">
              <a:spcBef>
                <a:spcPts val="0"/>
              </a:spcBef>
              <a:buSzTx/>
              <a:buNone/>
              <a:defRPr sz="2531" i="1"/>
            </a:lvl4pPr>
            <a:lvl5pPr marL="0" indent="0" algn="ctr">
              <a:spcBef>
                <a:spcPts val="0"/>
              </a:spcBef>
              <a:buSzTx/>
              <a:buNone/>
              <a:defRPr sz="2531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6984" y="6382018"/>
            <a:ext cx="291747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183929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8906-BAE0-4BC2-AACB-8C2E6663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0CB7-A183-487E-967E-1AC6B4B81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50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8906-BAE0-4BC2-AACB-8C2E6663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0CB7-A183-487E-967E-1AC6B4B81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61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8906-BAE0-4BC2-AACB-8C2E6663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0CB7-A183-487E-967E-1AC6B4B81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4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 descr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6262" y="3574343"/>
            <a:ext cx="1375749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108150108_3243x2163.jpeg"/>
          <p:cNvSpPr>
            <a:spLocks noGrp="1"/>
          </p:cNvSpPr>
          <p:nvPr>
            <p:ph type="pic" sz="half" idx="13"/>
          </p:nvPr>
        </p:nvSpPr>
        <p:spPr>
          <a:xfrm>
            <a:off x="5007115" y="1115767"/>
            <a:ext cx="3589735" cy="478631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303609" y="1125141"/>
            <a:ext cx="4554141" cy="2232422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3609" y="4018359"/>
            <a:ext cx="4545211" cy="188416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31" i="1"/>
            </a:lvl1pPr>
            <a:lvl2pPr marL="0" indent="0" algn="ctr">
              <a:spcBef>
                <a:spcPts val="0"/>
              </a:spcBef>
              <a:buSzTx/>
              <a:buNone/>
              <a:defRPr sz="2531" i="1"/>
            </a:lvl2pPr>
            <a:lvl3pPr marL="0" indent="0" algn="ctr">
              <a:spcBef>
                <a:spcPts val="0"/>
              </a:spcBef>
              <a:buSzTx/>
              <a:buNone/>
              <a:defRPr sz="2531" i="1"/>
            </a:lvl3pPr>
            <a:lvl4pPr marL="0" indent="0" algn="ctr">
              <a:spcBef>
                <a:spcPts val="0"/>
              </a:spcBef>
              <a:buSzTx/>
              <a:buNone/>
              <a:defRPr sz="2531" i="1"/>
            </a:lvl4pPr>
            <a:lvl5pPr marL="0" indent="0" algn="ctr">
              <a:spcBef>
                <a:spcPts val="0"/>
              </a:spcBef>
              <a:buSzTx/>
              <a:buNone/>
              <a:defRPr sz="2531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8567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089641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1" y="1946672"/>
            <a:ext cx="8072438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94740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108150108_3243x2163.jpeg"/>
          <p:cNvSpPr>
            <a:spLocks noGrp="1"/>
          </p:cNvSpPr>
          <p:nvPr>
            <p:ph type="pic" sz="half" idx="13"/>
          </p:nvPr>
        </p:nvSpPr>
        <p:spPr>
          <a:xfrm>
            <a:off x="4830961" y="1660922"/>
            <a:ext cx="3768328" cy="450949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5781" y="1660922"/>
            <a:ext cx="3750469" cy="4509492"/>
          </a:xfrm>
          <a:prstGeom prst="rect">
            <a:avLst/>
          </a:prstGeom>
        </p:spPr>
        <p:txBody>
          <a:bodyPr/>
          <a:lstStyle>
            <a:lvl1pPr marL="285740" indent="-285740">
              <a:spcBef>
                <a:spcPts val="2812"/>
              </a:spcBef>
              <a:buBlip>
                <a:blip r:embed="rId2"/>
              </a:buBlip>
              <a:defRPr sz="2250"/>
            </a:lvl1pPr>
            <a:lvl2pPr marL="571480" indent="-285740">
              <a:spcBef>
                <a:spcPts val="2812"/>
              </a:spcBef>
              <a:buBlip>
                <a:blip r:embed="rId2"/>
              </a:buBlip>
              <a:defRPr sz="2250"/>
            </a:lvl2pPr>
            <a:lvl3pPr marL="857220" indent="-285740">
              <a:spcBef>
                <a:spcPts val="2812"/>
              </a:spcBef>
              <a:buBlip>
                <a:blip r:embed="rId2"/>
              </a:buBlip>
              <a:defRPr sz="2250"/>
            </a:lvl3pPr>
            <a:lvl4pPr marL="1142959" indent="-285740">
              <a:spcBef>
                <a:spcPts val="2812"/>
              </a:spcBef>
              <a:buBlip>
                <a:blip r:embed="rId2"/>
              </a:buBlip>
              <a:defRPr sz="2250"/>
            </a:lvl4pPr>
            <a:lvl5pPr marL="1428699" indent="-285740">
              <a:spcBef>
                <a:spcPts val="2812"/>
              </a:spcBef>
              <a:buBlip>
                <a:blip r:embed="rId2"/>
              </a:buBlip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99262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427479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idx="13"/>
          </p:nvPr>
        </p:nvSpPr>
        <p:spPr>
          <a:xfrm>
            <a:off x="553641" y="508992"/>
            <a:ext cx="4446984" cy="575071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4"/>
          </p:nvPr>
        </p:nvSpPr>
        <p:spPr>
          <a:xfrm>
            <a:off x="5200692" y="508992"/>
            <a:ext cx="3375423" cy="2446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quarter" idx="15"/>
          </p:nvPr>
        </p:nvSpPr>
        <p:spPr>
          <a:xfrm>
            <a:off x="5200693" y="3170121"/>
            <a:ext cx="3384352" cy="308967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9838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69" y="4436877"/>
            <a:ext cx="7358063" cy="4488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250" i="1"/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69" y="2987202"/>
            <a:ext cx="7358063" cy="5353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1687"/>
              </a:spcBef>
              <a:buSzTx/>
              <a:buNone/>
              <a:defRPr sz="2812" i="1"/>
            </a:lvl1pPr>
          </a:lstStyle>
          <a:p>
            <a:r>
              <a:t>“Type a quote here.”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346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1" y="508992"/>
            <a:ext cx="8072438" cy="5831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35781" y="267890"/>
            <a:ext cx="8072438" cy="1071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6984" y="6292721"/>
            <a:ext cx="291747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266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1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75034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750067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125101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1500134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1875168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2250201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2625235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3000268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3375302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3988906-BAE0-4BC2-AACB-8C2E6663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3DD0CB7-A183-487E-967E-1AC6B4B81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89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86000"/>
            <a:ext cx="6858000" cy="1219200"/>
          </a:xfrm>
        </p:spPr>
        <p:txBody>
          <a:bodyPr>
            <a:normAutofit fontScale="92500"/>
          </a:bodyPr>
          <a:lstStyle/>
          <a:p>
            <a:r>
              <a:rPr lang="en-US" altLang="zh-CN" sz="4800" b="1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Seven Words On the Cross</a:t>
            </a:r>
            <a:endParaRPr lang="en-US" sz="4800" b="1" dirty="0">
              <a:ln>
                <a:solidFill>
                  <a:srgbClr val="92D05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ja-JP" altLang="en-US" sz="7200" b="1" dirty="0">
                <a:ln>
                  <a:solidFill>
                    <a:srgbClr val="FFC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十架七言</a:t>
            </a:r>
            <a:endParaRPr lang="en-US" sz="7200" b="1" dirty="0">
              <a:ln>
                <a:solidFill>
                  <a:srgbClr val="FFC0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8" name="Picture 2" descr="http://3.bp.blogspot.com/_-40gfKZosU4/RhZqvedpKpI/AAAAAAAAAHU/RMpcyhBIhDo/s1600/crucifix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33308"/>
            <a:ext cx="3428999" cy="208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2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8382000" cy="2438400"/>
          </a:xfrm>
        </p:spPr>
        <p:txBody>
          <a:bodyPr>
            <a:noAutofit/>
          </a:bodyPr>
          <a:lstStyle/>
          <a:p>
            <a: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0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weak, you made me </a:t>
            </a:r>
            <a: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b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sz="40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into your hands I </a:t>
            </a:r>
            <a: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</a:t>
            </a:r>
            <a:b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40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  <a: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n>
                <a:solidFill>
                  <a:srgbClr val="92D05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696200" cy="1698625"/>
          </a:xfrm>
        </p:spPr>
        <p:txBody>
          <a:bodyPr/>
          <a:lstStyle/>
          <a:p>
            <a:r>
              <a:rPr lang="zh-TW" altLang="en-US" sz="48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zh-TW" altLang="en-US" sz="48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的軟弱，被你剛強</a:t>
            </a:r>
            <a:r>
              <a:rPr lang="en-US" altLang="zh-TW" sz="48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TW" sz="48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8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zh-TW" altLang="en-US" sz="48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把靈魂，交在你手</a:t>
            </a:r>
            <a:r>
              <a:rPr lang="zh-TW" altLang="en-US" sz="48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裡 </a:t>
            </a:r>
            <a:endParaRPr lang="en-US" sz="4800" b="1" dirty="0">
              <a:ln>
                <a:solidFill>
                  <a:srgbClr val="FFFF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1" y="6106180"/>
            <a:ext cx="2743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十架七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言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End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rgbClr val="CC8E60">
                    <a:lumMod val="20000"/>
                    <a:lumOff val="80000"/>
                  </a:srgbClr>
                </a:solidFill>
              </a:ln>
              <a:solidFill>
                <a:srgbClr val="CC8E60">
                  <a:lumMod val="20000"/>
                  <a:lumOff val="80000"/>
                </a:srgbClr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00400"/>
            <a:ext cx="7696200" cy="2438400"/>
          </a:xfrm>
        </p:spPr>
        <p:txBody>
          <a:bodyPr>
            <a:noAutofit/>
          </a:bodyPr>
          <a:lstStyle/>
          <a:p>
            <a:r>
              <a:rPr lang="en-US" sz="40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Jesus, my </a:t>
            </a:r>
            <a: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redemption</a:t>
            </a:r>
            <a:b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40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is in my </a:t>
            </a:r>
            <a: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b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40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everything about </a:t>
            </a:r>
            <a: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b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40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I flee from your </a:t>
            </a:r>
            <a: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Spirit?</a:t>
            </a:r>
            <a:endParaRPr lang="en-US" sz="4000" dirty="0">
              <a:ln>
                <a:solidFill>
                  <a:srgbClr val="92D05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696200" cy="2613025"/>
          </a:xfrm>
        </p:spPr>
        <p:txBody>
          <a:bodyPr/>
          <a:lstStyle/>
          <a:p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我的耶穌，我的救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贖</a:t>
            </a:r>
            <a: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你</a:t>
            </a: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的恩典，在我心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靡</a:t>
            </a:r>
            <a: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我的一切，你都知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道</a:t>
            </a:r>
            <a: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往那裡，逃你的靈？</a:t>
            </a:r>
            <a:endParaRPr lang="en-US" sz="4000" b="1" dirty="0">
              <a:ln>
                <a:solidFill>
                  <a:srgbClr val="FFFF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1" y="6106180"/>
            <a:ext cx="2743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十架七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言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1/8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rgbClr val="CC8E60">
                    <a:lumMod val="20000"/>
                    <a:lumOff val="80000"/>
                  </a:srgbClr>
                </a:solidFill>
              </a:ln>
              <a:solidFill>
                <a:srgbClr val="CC8E60">
                  <a:lumMod val="20000"/>
                  <a:lumOff val="80000"/>
                </a:srgbClr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8382000" cy="2438400"/>
          </a:xfrm>
        </p:spPr>
        <p:txBody>
          <a:bodyPr>
            <a:noAutofit/>
          </a:bodyPr>
          <a:lstStyle/>
          <a:p>
            <a:r>
              <a:rPr lang="en-US" sz="36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Jesus, your </a:t>
            </a: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sacrifice in Golgotha</a:t>
            </a:r>
            <a:b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of </a:t>
            </a: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Skull</a:t>
            </a:r>
            <a:b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lang="en-US" sz="36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the honor, and let go of the </a:t>
            </a: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glory</a:t>
            </a:r>
            <a:b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36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prayer on the cross: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696200" cy="2613025"/>
          </a:xfrm>
        </p:spPr>
        <p:txBody>
          <a:bodyPr/>
          <a:lstStyle/>
          <a:p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我的耶穌，你的犧牲</a:t>
            </a:r>
            <a:b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在各各他，髑髏之地</a:t>
            </a:r>
            <a:b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捨下尊貴，拋下榮華</a:t>
            </a:r>
            <a:b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在十架上，你的禱告：</a:t>
            </a:r>
            <a:endParaRPr lang="en-US" sz="4000" b="1" dirty="0">
              <a:ln>
                <a:solidFill>
                  <a:srgbClr val="FFFF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1" y="6106180"/>
            <a:ext cx="2743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十架七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言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2/8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rgbClr val="CC8E60">
                    <a:lumMod val="20000"/>
                    <a:lumOff val="80000"/>
                  </a:srgbClr>
                </a:solidFill>
              </a:ln>
              <a:solidFill>
                <a:srgbClr val="CC8E60">
                  <a:lumMod val="20000"/>
                  <a:lumOff val="80000"/>
                </a:srgbClr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8382000" cy="1676400"/>
          </a:xfrm>
        </p:spPr>
        <p:txBody>
          <a:bodyPr>
            <a:noAutofit/>
          </a:bodyPr>
          <a:lstStyle/>
          <a:p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sz="36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forgive them, </a:t>
            </a: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6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know not what they do</a:t>
            </a: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n>
                <a:solidFill>
                  <a:srgbClr val="92D05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696200" cy="1676400"/>
          </a:xfrm>
        </p:spPr>
        <p:txBody>
          <a:bodyPr/>
          <a:lstStyle/>
          <a:p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父呀！赦免他們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他</a:t>
            </a: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們不曉得他們所作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endParaRPr lang="en-US" sz="4000" b="1" dirty="0">
              <a:ln>
                <a:solidFill>
                  <a:srgbClr val="FFFF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1" y="6182380"/>
            <a:ext cx="2743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十架七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言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3/8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rgbClr val="CC8E60">
                    <a:lumMod val="20000"/>
                    <a:lumOff val="80000"/>
                  </a:srgbClr>
                </a:solidFill>
              </a:ln>
              <a:solidFill>
                <a:srgbClr val="CC8E60">
                  <a:lumMod val="20000"/>
                  <a:lumOff val="80000"/>
                </a:srgbClr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pic>
        <p:nvPicPr>
          <p:cNvPr id="8" name="Picture 5" descr="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4953000" cy="219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6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8382000" cy="1371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Truly</a:t>
            </a:r>
            <a:r>
              <a:rPr lang="en-US" sz="36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say to you, today </a:t>
            </a: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6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with me in paradise</a:t>
            </a: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n>
                <a:solidFill>
                  <a:srgbClr val="92D05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245220" cy="1194772"/>
          </a:xfrm>
        </p:spPr>
        <p:txBody>
          <a:bodyPr/>
          <a:lstStyle/>
          <a:p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你</a:t>
            </a: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說： 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今</a:t>
            </a: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天我要與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你</a:t>
            </a:r>
            <a: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一</a:t>
            </a: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同在樂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園</a:t>
            </a:r>
            <a:endParaRPr lang="en-US" sz="4000" b="1" dirty="0">
              <a:ln>
                <a:solidFill>
                  <a:srgbClr val="FFFF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1" y="6106180"/>
            <a:ext cx="2743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十架七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言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4/8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rgbClr val="CC8E60">
                    <a:lumMod val="20000"/>
                    <a:lumOff val="80000"/>
                  </a:srgbClr>
                </a:solidFill>
              </a:ln>
              <a:solidFill>
                <a:srgbClr val="CC8E60">
                  <a:lumMod val="20000"/>
                  <a:lumOff val="80000"/>
                </a:srgbClr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016067"/>
            <a:ext cx="2682440" cy="19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</a:t>
            </a:r>
            <a:r>
              <a:rPr lang="en-US" sz="36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behold, your son</a:t>
            </a: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>
              <a:ln>
                <a:solidFill>
                  <a:srgbClr val="92D05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162800" cy="1371601"/>
          </a:xfrm>
        </p:spPr>
        <p:txBody>
          <a:bodyPr/>
          <a:lstStyle/>
          <a:p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看，你的母親！看，你的兒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子</a:t>
            </a:r>
            <a:endParaRPr lang="en-US" sz="4000" b="1" dirty="0">
              <a:ln>
                <a:solidFill>
                  <a:srgbClr val="FFFF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1" y="6106180"/>
            <a:ext cx="2743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十架七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言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5/8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rgbClr val="CC8E60">
                    <a:lumMod val="20000"/>
                    <a:lumOff val="80000"/>
                  </a:srgbClr>
                </a:solidFill>
              </a:ln>
              <a:solidFill>
                <a:srgbClr val="CC8E60">
                  <a:lumMod val="20000"/>
                  <a:lumOff val="80000"/>
                </a:srgbClr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804" y="3134083"/>
            <a:ext cx="3657997" cy="27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3820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36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God, my </a:t>
            </a: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b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36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forsaken me</a:t>
            </a: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n>
                <a:solidFill>
                  <a:srgbClr val="92D05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848600" cy="2133600"/>
          </a:xfrm>
        </p:spPr>
        <p:txBody>
          <a:bodyPr/>
          <a:lstStyle/>
          <a:p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的神！我的神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！</a:t>
            </a:r>
            <a: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為</a:t>
            </a: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什麼離棄我？！</a:t>
            </a:r>
            <a: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sz="4000" b="1" dirty="0">
              <a:ln>
                <a:solidFill>
                  <a:srgbClr val="FFFF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1" y="6106180"/>
            <a:ext cx="2743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十架七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言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6/8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rgbClr val="CC8E60">
                    <a:lumMod val="20000"/>
                    <a:lumOff val="80000"/>
                  </a:srgbClr>
                </a:solidFill>
              </a:ln>
              <a:solidFill>
                <a:srgbClr val="CC8E60">
                  <a:lumMod val="20000"/>
                  <a:lumOff val="80000"/>
                </a:srgbClr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443288"/>
            <a:ext cx="3429001" cy="25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90800"/>
            <a:ext cx="6324600" cy="1219200"/>
          </a:xfrm>
        </p:spPr>
        <p:txBody>
          <a:bodyPr>
            <a:noAutofit/>
          </a:bodyPr>
          <a:lstStyle/>
          <a:p>
            <a:r>
              <a:rPr lang="en-US" sz="48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thirst</a:t>
            </a:r>
            <a:r>
              <a:rPr lang="en-US" sz="48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48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48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4800" dirty="0">
              <a:ln>
                <a:solidFill>
                  <a:srgbClr val="92D05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4114800" cy="1600200"/>
          </a:xfrm>
        </p:spPr>
        <p:txBody>
          <a:bodyPr/>
          <a:lstStyle/>
          <a:p>
            <a:r>
              <a:rPr lang="zh-TW" altLang="en-US" sz="54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zh-TW" altLang="en-US" sz="54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渴</a:t>
            </a:r>
            <a:r>
              <a:rPr lang="zh-TW" altLang="en-US" sz="54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了</a:t>
            </a:r>
            <a:r>
              <a:rPr lang="en-US" altLang="zh-TW" sz="54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TW" sz="54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TW" sz="54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TW" altLang="en-US" sz="54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成了</a:t>
            </a:r>
            <a:endParaRPr lang="en-US" sz="5400" b="1" dirty="0">
              <a:ln>
                <a:solidFill>
                  <a:srgbClr val="FFFF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1" y="6106180"/>
            <a:ext cx="2743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十架七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言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7/8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rgbClr val="CC8E60">
                    <a:lumMod val="20000"/>
                    <a:lumOff val="80000"/>
                  </a:srgbClr>
                </a:solidFill>
              </a:ln>
              <a:solidFill>
                <a:srgbClr val="CC8E60">
                  <a:lumMod val="20000"/>
                  <a:lumOff val="80000"/>
                </a:srgbClr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95375"/>
            <a:ext cx="2705100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10755"/>
            <a:ext cx="30670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8382000" cy="2438400"/>
          </a:xfrm>
        </p:spPr>
        <p:txBody>
          <a:bodyPr>
            <a:noAutofit/>
          </a:bodyPr>
          <a:lstStyle/>
          <a:p>
            <a:r>
              <a:rPr lang="en-US" sz="32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Jesus, my </a:t>
            </a:r>
            <a:r>
              <a:rPr lang="en-US" sz="32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redemption</a:t>
            </a:r>
            <a:br>
              <a:rPr lang="en-US" sz="32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2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sacrificed for </a:t>
            </a:r>
            <a:r>
              <a:rPr lang="en-US" sz="32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br>
              <a:rPr lang="en-US" sz="32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weak, you made me </a:t>
            </a:r>
            <a:r>
              <a:rPr lang="en-US" sz="32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br>
              <a:rPr lang="en-US" sz="32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sz="320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into your hands I commit my spirit</a:t>
            </a:r>
            <a:r>
              <a:rPr lang="en-US" sz="32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n>
                <a:solidFill>
                  <a:srgbClr val="92D05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696200" cy="2613025"/>
          </a:xfrm>
        </p:spPr>
        <p:txBody>
          <a:bodyPr/>
          <a:lstStyle/>
          <a:p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我的耶穌，我的救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贖</a:t>
            </a:r>
            <a: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你</a:t>
            </a: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曾為我，白白犧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牲</a:t>
            </a:r>
            <a: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我的軟弱，被你剛強</a:t>
            </a:r>
            <a: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把靈魂，交在你手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裡 </a:t>
            </a:r>
            <a:endParaRPr lang="en-US" sz="4000" b="1" dirty="0">
              <a:ln>
                <a:solidFill>
                  <a:srgbClr val="FFFF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1" y="6106180"/>
            <a:ext cx="2743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十架七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言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solidFill>
                    <a:srgbClr val="CC8E60">
                      <a:lumMod val="20000"/>
                      <a:lumOff val="80000"/>
                    </a:srgbClr>
                  </a:solidFill>
                </a:ln>
                <a:solidFill>
                  <a:srgbClr val="CC8E60">
                    <a:lumMod val="20000"/>
                    <a:lumOff val="80000"/>
                  </a:srgb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8/8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rgbClr val="CC8E60">
                    <a:lumMod val="20000"/>
                    <a:lumOff val="80000"/>
                  </a:srgbClr>
                </a:solidFill>
              </a:ln>
              <a:solidFill>
                <a:srgbClr val="CC8E60">
                  <a:lumMod val="20000"/>
                  <a:lumOff val="80000"/>
                </a:srgbClr>
              </a:solidFill>
              <a:effectLst/>
              <a:uLnTx/>
              <a:uFillTx/>
              <a:latin typeface="Arial Narrow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184</Words>
  <Application>Microsoft Office PowerPoint</Application>
  <PresentationFormat>On-screen Show (4:3)</PresentationFormat>
  <Paragraphs>39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Baskerville</vt:lpstr>
      <vt:lpstr>SimSun</vt:lpstr>
      <vt:lpstr>Arial</vt:lpstr>
      <vt:lpstr>Arial Narrow</vt:lpstr>
      <vt:lpstr>Calibri</vt:lpstr>
      <vt:lpstr>Times New Roman</vt:lpstr>
      <vt:lpstr>1_LeatherBook</vt:lpstr>
      <vt:lpstr>Horizon</vt:lpstr>
      <vt:lpstr>十架七言</vt:lpstr>
      <vt:lpstr>我的耶穌，我的救贖 你的恩典，在我心靡 我的一切，你都知道   我往那裡，逃你的靈？</vt:lpstr>
      <vt:lpstr>我的耶穌，你的犧牲 在各各他，髑髏之地 捨下尊貴，拋下榮華 在十架上，你的禱告：</vt:lpstr>
      <vt:lpstr>父呀！赦免他們， 他們不曉得他們所作的</vt:lpstr>
      <vt:lpstr> 你說： 今天我要與你 一同在樂園</vt:lpstr>
      <vt:lpstr>看，你的母親！看，你的兒子</vt:lpstr>
      <vt:lpstr>我的神！我的神！ 為什麼離棄我？！ </vt:lpstr>
      <vt:lpstr>我渴了  成了</vt:lpstr>
      <vt:lpstr>我的耶穌，我的救贖 你曾為我，白白犧牲 我的軟弱，被你剛強 我把靈魂，交在你手裡 </vt:lpstr>
      <vt:lpstr>我的軟弱，被你剛強 我把靈魂，交在你手裡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聚集在阁楼里</dc:title>
  <dc:creator>Eva</dc:creator>
  <cp:lastModifiedBy>Eva</cp:lastModifiedBy>
  <cp:revision>5</cp:revision>
  <dcterms:created xsi:type="dcterms:W3CDTF">2019-04-20T19:40:40Z</dcterms:created>
  <dcterms:modified xsi:type="dcterms:W3CDTF">2019-04-20T19:46:33Z</dcterms:modified>
</cp:coreProperties>
</file>